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960" cy="686196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8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6360" cy="3207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5840" cy="3207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520" cy="3560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960" cy="686196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8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6360" cy="3207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5840" cy="3207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520" cy="35604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2920" cy="537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788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4"/>
          <p:cNvSpPr/>
          <p:nvPr/>
        </p:nvSpPr>
        <p:spPr>
          <a:xfrm>
            <a:off x="0" y="367920"/>
            <a:ext cx="9140040" cy="65239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1360800" y="2255400"/>
            <a:ext cx="6667560" cy="20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écrire des nombres dictés.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ranger des nombres dans l’ordre croissant ou décroissant.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1320" cy="1262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88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" name=""/>
          <p:cNvSpPr/>
          <p:nvPr/>
        </p:nvSpPr>
        <p:spPr>
          <a:xfrm>
            <a:off x="7920000" y="54000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740000" y="378000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11"/>
          <p:cNvSpPr/>
          <p:nvPr/>
        </p:nvSpPr>
        <p:spPr>
          <a:xfrm>
            <a:off x="2565360" y="1187640"/>
            <a:ext cx="4262760" cy="89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6 321 – 6 273 – 6 327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/>
          <p:nvPr/>
        </p:nvSpPr>
        <p:spPr>
          <a:xfrm>
            <a:off x="2520000" y="4320000"/>
            <a:ext cx="4262760" cy="89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5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16 321 – 32 273 – 65 327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5"/>
          <p:cNvSpPr/>
          <p:nvPr/>
        </p:nvSpPr>
        <p:spPr>
          <a:xfrm>
            <a:off x="513000" y="258120"/>
            <a:ext cx="7333920" cy="89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3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Recopie dans l’ordre croissant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1"/>
          <p:cNvSpPr/>
          <p:nvPr/>
        </p:nvSpPr>
        <p:spPr>
          <a:xfrm>
            <a:off x="3251520" y="2131920"/>
            <a:ext cx="2935800" cy="920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&lt; ... &lt;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88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1" name=""/>
          <p:cNvSpPr/>
          <p:nvPr/>
        </p:nvSpPr>
        <p:spPr>
          <a:xfrm>
            <a:off x="7920000" y="54000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7740000" y="378000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/>
          <p:nvPr/>
        </p:nvSpPr>
        <p:spPr>
          <a:xfrm>
            <a:off x="588600" y="367920"/>
            <a:ext cx="2320560" cy="53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5" name=""/>
          <p:cNvSpPr/>
          <p:nvPr/>
        </p:nvSpPr>
        <p:spPr>
          <a:xfrm>
            <a:off x="7920000" y="54000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/>
          <p:nvPr/>
        </p:nvSpPr>
        <p:spPr>
          <a:xfrm>
            <a:off x="8363520" y="6481440"/>
            <a:ext cx="7678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8" name=""/>
          <p:cNvSpPr/>
          <p:nvPr/>
        </p:nvSpPr>
        <p:spPr>
          <a:xfrm>
            <a:off x="7731360" y="377136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19"/>
          <p:cNvSpPr/>
          <p:nvPr/>
        </p:nvSpPr>
        <p:spPr>
          <a:xfrm>
            <a:off x="2463120" y="1324080"/>
            <a:ext cx="4557960" cy="73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1 029 – 1 007 – 1 052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15"/>
          <p:cNvSpPr/>
          <p:nvPr/>
        </p:nvSpPr>
        <p:spPr>
          <a:xfrm>
            <a:off x="513000" y="258120"/>
            <a:ext cx="7333920" cy="89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Recopie dans l’ordre décroissant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6"/>
          <p:cNvSpPr/>
          <p:nvPr/>
        </p:nvSpPr>
        <p:spPr>
          <a:xfrm>
            <a:off x="2336040" y="4082040"/>
            <a:ext cx="4741920" cy="97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14 029 – 14 007 – 12 052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18"/>
          <p:cNvSpPr/>
          <p:nvPr/>
        </p:nvSpPr>
        <p:spPr>
          <a:xfrm>
            <a:off x="3251520" y="2131920"/>
            <a:ext cx="2935800" cy="920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&gt; ... &gt;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88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5" name=""/>
          <p:cNvSpPr/>
          <p:nvPr/>
        </p:nvSpPr>
        <p:spPr>
          <a:xfrm>
            <a:off x="7920000" y="54000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7740000" y="378000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8"/>
          <p:cNvSpPr/>
          <p:nvPr/>
        </p:nvSpPr>
        <p:spPr>
          <a:xfrm>
            <a:off x="588600" y="367920"/>
            <a:ext cx="2320560" cy="53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422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2025-12-22T17:15:24Z</dcterms:modified>
  <cp:revision>71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